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97C"/>
    <a:srgbClr val="EC9E94"/>
    <a:srgbClr val="E68173"/>
    <a:srgbClr val="EA974C"/>
    <a:srgbClr val="F2B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04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57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1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719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46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68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64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78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8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7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78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8DA65-DE9A-496C-86AF-6055689398CA}" type="datetimeFigureOut">
              <a:rPr lang="zh-TW" altLang="en-US" smtClean="0"/>
              <a:t>2021/6/18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E750-F1A8-4128-A65A-9BF4E18B65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7E55720-A350-407F-8579-FC335347484D}"/>
              </a:ext>
            </a:extLst>
          </p:cNvPr>
          <p:cNvSpPr txBox="1"/>
          <p:nvPr/>
        </p:nvSpPr>
        <p:spPr>
          <a:xfrm>
            <a:off x="3419872" y="105273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說明頁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8A9479D-EB93-4BFC-B931-0A74605331E2}"/>
              </a:ext>
            </a:extLst>
          </p:cNvPr>
          <p:cNvSpPr txBox="1"/>
          <p:nvPr/>
        </p:nvSpPr>
        <p:spPr>
          <a:xfrm>
            <a:off x="1025606" y="2276872"/>
            <a:ext cx="7092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、請將成果報告節錄於本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至少五頁。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BFA8399-7DEC-445C-AC74-506129A32ACB}"/>
              </a:ext>
            </a:extLst>
          </p:cNvPr>
          <p:cNvSpPr txBox="1"/>
          <p:nvPr/>
        </p:nvSpPr>
        <p:spPr>
          <a:xfrm>
            <a:off x="1025606" y="2996952"/>
            <a:ext cx="7092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、每頁須檢附一張照片。</a:t>
            </a:r>
          </a:p>
        </p:txBody>
      </p:sp>
    </p:spTree>
    <p:extLst>
      <p:ext uri="{BB962C8B-B14F-4D97-AF65-F5344CB8AC3E}">
        <p14:creationId xmlns:p14="http://schemas.microsoft.com/office/powerpoint/2010/main" val="404095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CB0D79D-9172-4E7A-91D8-C40D66AF6CEF}"/>
              </a:ext>
            </a:extLst>
          </p:cNvPr>
          <p:cNvSpPr txBox="1"/>
          <p:nvPr/>
        </p:nvSpPr>
        <p:spPr>
          <a:xfrm>
            <a:off x="8677206" y="645507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P1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221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A2B07F-D9CC-4834-BA50-B0413DE6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D1F63C-81D2-41EA-AE84-EEA9F5ED9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7BD01E5-3697-493E-BB44-ADC30D1522F2}"/>
              </a:ext>
            </a:extLst>
          </p:cNvPr>
          <p:cNvSpPr txBox="1"/>
          <p:nvPr/>
        </p:nvSpPr>
        <p:spPr>
          <a:xfrm>
            <a:off x="8677206" y="645507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P2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21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926616-885A-41BA-A67B-8402CAD2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3E0BF2-A9F0-4E8F-8A4F-446B31F38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8BC06F8-F1BB-4962-B3EA-9F7801CF9EFB}"/>
              </a:ext>
            </a:extLst>
          </p:cNvPr>
          <p:cNvSpPr txBox="1"/>
          <p:nvPr/>
        </p:nvSpPr>
        <p:spPr>
          <a:xfrm>
            <a:off x="8677206" y="645507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P3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69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091DBE-1656-4BC1-AFB1-2F3AC929F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C836A4-6695-48FF-8AA5-5E0BD0BDF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DC482A-ACB7-4104-A40C-0E053105894C}"/>
              </a:ext>
            </a:extLst>
          </p:cNvPr>
          <p:cNvSpPr txBox="1"/>
          <p:nvPr/>
        </p:nvSpPr>
        <p:spPr>
          <a:xfrm>
            <a:off x="8677206" y="64550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115751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009434-3FFF-4F71-9078-363FA288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959CD7-E739-4A08-ACC5-789E6C4A0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6E8A239-72C1-4F0F-B8E8-9FCEF1F75E55}"/>
              </a:ext>
            </a:extLst>
          </p:cNvPr>
          <p:cNvSpPr txBox="1"/>
          <p:nvPr/>
        </p:nvSpPr>
        <p:spPr>
          <a:xfrm>
            <a:off x="8677206" y="645507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320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</Words>
  <Application>Microsoft Office PowerPoint</Application>
  <PresentationFormat>如螢幕大小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1912pc</cp:lastModifiedBy>
  <cp:revision>6</cp:revision>
  <dcterms:created xsi:type="dcterms:W3CDTF">2019-06-27T01:18:18Z</dcterms:created>
  <dcterms:modified xsi:type="dcterms:W3CDTF">2021-06-18T06:17:55Z</dcterms:modified>
</cp:coreProperties>
</file>